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ijanam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63"/>
  </p:normalViewPr>
  <p:slideViewPr>
    <p:cSldViewPr snapToGrid="0" snapToObjects="1">
      <p:cViewPr varScale="1">
        <p:scale>
          <a:sx n="95" d="100"/>
          <a:sy n="95" d="100"/>
        </p:scale>
        <p:origin x="1524" y="9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1F59B-BF57-594F-855F-AFBBBB4241A8}" type="datetimeFigureOut">
              <a:rPr lang="de-DE" smtClean="0"/>
              <a:pPr/>
              <a:t>22.04.2021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5E1BF-B232-A442-9C23-DC922300484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7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lekom 16:9 2016 DE">
  <a:themeElements>
    <a:clrScheme name="Telekom Screenfarben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72000" rIns="72000" bIns="72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farben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_MASTER_16-9_DE_20161212" id="{F9703598-14F8-4EAE-9E72-4160AE82BC6B}" vid="{8DFCCBEC-E08F-41C4-9235-6ADDBC377A91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6AF65EFB8F274894B1F0424AF391FD" ma:contentTypeVersion="0" ma:contentTypeDescription="Ein neues Dokument erstellen." ma:contentTypeScope="" ma:versionID="bfff55faf30a1232a61e9c5694e46f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B27BE7-C0D1-437E-B24E-5B3FB7FC1D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86AD5C-6F3A-4382-93FC-EAFD4DFF53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7B6BF2-CF1A-4680-9725-FE04201F20A6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1620</TotalTime>
  <Words>213</Words>
  <Application>Microsoft Office PowerPoint</Application>
  <PresentationFormat>Custom</PresentationFormat>
  <Paragraphs>62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Calibri Light</vt:lpstr>
      <vt:lpstr>TeleGrotesk Headline</vt:lpstr>
      <vt:lpstr>TeleGrotesk Headline Ultra</vt:lpstr>
      <vt:lpstr>Tele-GroteskFet</vt:lpstr>
      <vt:lpstr>Tele-GroteskNor</vt:lpstr>
      <vt:lpstr>Tele-GroteskUlt</vt:lpstr>
      <vt:lpstr>Wingdings</vt:lpstr>
      <vt:lpstr>Wingdings 2</vt:lpstr>
      <vt:lpstr>Office-Design</vt:lpstr>
      <vt:lpstr>Telekom 16:9 2016 DE</vt:lpstr>
      <vt:lpstr>think-cell Folie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nadine@dada-design.de</dc:creator>
  <cp:lastModifiedBy>Andrijana Mitevska Kukoska</cp:lastModifiedBy>
  <cp:revision>181</cp:revision>
  <cp:lastPrinted>2018-11-27T07:17:04Z</cp:lastPrinted>
  <dcterms:created xsi:type="dcterms:W3CDTF">2017-09-13T14:07:29Z</dcterms:created>
  <dcterms:modified xsi:type="dcterms:W3CDTF">2021-04-22T08:03:41Z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0x010100466AF65EFB8F274894B1F0424AF391FD</vt:lpwstr>
  </property>
</Properties>
</file>